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99" r:id="rId10"/>
    <p:sldId id="300" r:id="rId11"/>
    <p:sldId id="301" r:id="rId12"/>
    <p:sldId id="302" r:id="rId13"/>
    <p:sldId id="269" r:id="rId14"/>
    <p:sldId id="270" r:id="rId15"/>
    <p:sldId id="271" r:id="rId16"/>
    <p:sldId id="303" r:id="rId17"/>
    <p:sldId id="304" r:id="rId18"/>
    <p:sldId id="305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306" r:id="rId27"/>
    <p:sldId id="307" r:id="rId28"/>
    <p:sldId id="308" r:id="rId29"/>
    <p:sldId id="279" r:id="rId30"/>
    <p:sldId id="280" r:id="rId31"/>
    <p:sldId id="281" r:id="rId32"/>
    <p:sldId id="282" r:id="rId33"/>
    <p:sldId id="312" r:id="rId34"/>
    <p:sldId id="311" r:id="rId35"/>
    <p:sldId id="283" r:id="rId36"/>
    <p:sldId id="284" r:id="rId37"/>
    <p:sldId id="285" r:id="rId38"/>
    <p:sldId id="286" r:id="rId39"/>
    <p:sldId id="287" r:id="rId40"/>
    <p:sldId id="315" r:id="rId41"/>
    <p:sldId id="314" r:id="rId42"/>
    <p:sldId id="313" r:id="rId43"/>
    <p:sldId id="288" r:id="rId44"/>
    <p:sldId id="289" r:id="rId45"/>
    <p:sldId id="290" r:id="rId46"/>
    <p:sldId id="291" r:id="rId47"/>
    <p:sldId id="292" r:id="rId48"/>
    <p:sldId id="293" r:id="rId49"/>
    <p:sldId id="318" r:id="rId50"/>
    <p:sldId id="317" r:id="rId51"/>
    <p:sldId id="316" r:id="rId52"/>
    <p:sldId id="294" r:id="rId53"/>
    <p:sldId id="320" r:id="rId54"/>
    <p:sldId id="319" r:id="rId55"/>
    <p:sldId id="295" r:id="rId56"/>
    <p:sldId id="322" r:id="rId57"/>
    <p:sldId id="321" r:id="rId58"/>
    <p:sldId id="296" r:id="rId59"/>
    <p:sldId id="323" r:id="rId60"/>
    <p:sldId id="324" r:id="rId61"/>
    <p:sldId id="297" r:id="rId62"/>
    <p:sldId id="326" r:id="rId63"/>
    <p:sldId id="325" r:id="rId64"/>
    <p:sldId id="298" r:id="rId6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1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CCB62-B0CA-46C9-8A38-50AD6AD3B64B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5FD37-22DD-45C0-AD96-F71D60CDCB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350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5FD37-22DD-45C0-AD96-F71D60CDCB62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4241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2014-03-18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260649"/>
            <a:ext cx="5936312" cy="1944216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2348880"/>
            <a:ext cx="5936312" cy="1029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8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2492896"/>
            <a:ext cx="5936312" cy="106523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260648"/>
            <a:ext cx="5936312" cy="197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95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260648"/>
            <a:ext cx="5936312" cy="1992358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2348880"/>
            <a:ext cx="5936312" cy="123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1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548680"/>
            <a:ext cx="8293947" cy="1119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00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20688"/>
            <a:ext cx="8380679" cy="111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53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/>
          <p:nvPr/>
        </p:nvPicPr>
        <p:blipFill>
          <a:blip r:embed="rId3"/>
          <a:stretch>
            <a:fillRect/>
          </a:stretch>
        </p:blipFill>
        <p:spPr>
          <a:xfrm>
            <a:off x="1977390" y="15240"/>
            <a:ext cx="5189220" cy="682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07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7390" y="15240"/>
            <a:ext cx="5189220" cy="429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50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7390" y="15240"/>
            <a:ext cx="5189220" cy="3218154"/>
          </a:xfrm>
          <a:prstGeom prst="rect">
            <a:avLst/>
          </a:prstGeom>
        </p:spPr>
      </p:pic>
      <p:pic>
        <p:nvPicPr>
          <p:cNvPr id="3" name="Obraz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3212976"/>
            <a:ext cx="5189220" cy="119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48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7390" y="15240"/>
            <a:ext cx="5189220" cy="3133313"/>
          </a:xfrm>
          <a:prstGeom prst="rect">
            <a:avLst/>
          </a:prstGeom>
        </p:spPr>
      </p:pic>
      <p:pic>
        <p:nvPicPr>
          <p:cNvPr id="3" name="Obraz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5068" y="3212976"/>
            <a:ext cx="5189220" cy="96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01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Plik:Tangram-man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204" y="56518"/>
            <a:ext cx="3949020" cy="67568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180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3.bp.blogspot.com/-csvG7eUU_SU/UqMfXTMmEcI/AAAAAAAADmI/lNBX5z2i2mM/s1600/wzory02.gif"/>
          <p:cNvPicPr>
            <a:picLocks noChangeAspect="1"/>
          </p:cNvPicPr>
          <p:nvPr/>
        </p:nvPicPr>
        <p:blipFill rotWithShape="1"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23728" y="1052736"/>
            <a:ext cx="5549458" cy="49159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7526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http://3.bp.blogspot.com/-csvG7eUU_SU/UqMfXTMmEcI/AAAAAAAADmI/lNBX5z2i2mM/s1600/wzory02.gif"/>
          <p:cNvPicPr>
            <a:picLocks noChangeAspect="1"/>
          </p:cNvPicPr>
          <p:nvPr/>
        </p:nvPicPr>
        <p:blipFill rotWithShape="1"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55776" y="620688"/>
            <a:ext cx="4623762" cy="51528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5467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6781"/>
            <a:ext cx="7866804" cy="23800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380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32656"/>
            <a:ext cx="8689278" cy="218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32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60648"/>
            <a:ext cx="8407826" cy="478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87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60648"/>
            <a:ext cx="7994446" cy="583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93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260649"/>
            <a:ext cx="7994446" cy="353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22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260649"/>
            <a:ext cx="7994446" cy="2557966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2996952"/>
            <a:ext cx="7994446" cy="66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36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260649"/>
            <a:ext cx="7994446" cy="2557966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2924944"/>
            <a:ext cx="7994446" cy="174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24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8640"/>
            <a:ext cx="8778281" cy="145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93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2743200"/>
            <a:ext cx="82772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595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35" y="280909"/>
            <a:ext cx="8779353" cy="98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61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32656"/>
            <a:ext cx="8237245" cy="193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10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55" y="164819"/>
            <a:ext cx="7189553" cy="239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Obraz 1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36823"/>
            <a:ext cx="8368586" cy="413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0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55" y="164819"/>
            <a:ext cx="7189553" cy="239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Obraz 18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2536824"/>
            <a:ext cx="8368586" cy="96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72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55" y="164819"/>
            <a:ext cx="7189553" cy="239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Obraz 18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2996952"/>
            <a:ext cx="8368586" cy="310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12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2656"/>
            <a:ext cx="8736755" cy="113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93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4" y="260648"/>
            <a:ext cx="9080150" cy="108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01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60648"/>
            <a:ext cx="8359467" cy="416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91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05" y="332656"/>
            <a:ext cx="9038295" cy="127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43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Obraz 1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7931"/>
            <a:ext cx="8465014" cy="160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Obraz 1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16" y="2454969"/>
            <a:ext cx="8856380" cy="234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Obraz 1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15" y="4813346"/>
            <a:ext cx="8511242" cy="104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42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088" y="1657350"/>
            <a:ext cx="6219825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322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Obraz 1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7931"/>
            <a:ext cx="8465014" cy="160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Obraz 13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0116" y="2454969"/>
            <a:ext cx="8856380" cy="99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7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Obraz 1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7931"/>
            <a:ext cx="8465014" cy="160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Obraz 13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0116" y="2204864"/>
            <a:ext cx="8856380" cy="129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81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Obraz 1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7931"/>
            <a:ext cx="8465014" cy="160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Obraz 1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15" y="2276872"/>
            <a:ext cx="8511242" cy="104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61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575" y="295275"/>
            <a:ext cx="4514850" cy="626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261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620688"/>
            <a:ext cx="8595521" cy="331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63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59" y="224644"/>
            <a:ext cx="897699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69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80" y="116632"/>
            <a:ext cx="9036820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80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67744" y="764704"/>
            <a:ext cx="5628838" cy="518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85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72008"/>
            <a:ext cx="7480304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78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72008"/>
            <a:ext cx="7480304" cy="49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1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1866900"/>
            <a:ext cx="630555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193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72008"/>
            <a:ext cx="7480304" cy="4132347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4144" y="4365339"/>
            <a:ext cx="7480304" cy="79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70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72008"/>
            <a:ext cx="7480304" cy="4104066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4365104"/>
            <a:ext cx="7480304" cy="100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11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az 2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43" y="457200"/>
            <a:ext cx="8596037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Obraz 2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43" y="1916832"/>
            <a:ext cx="8619509" cy="97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64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az 2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43" y="457200"/>
            <a:ext cx="8596037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94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Obraz 2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43" y="620688"/>
            <a:ext cx="8619509" cy="97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80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2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57200"/>
            <a:ext cx="9057011" cy="102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Obraz 2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77" y="1772816"/>
            <a:ext cx="9122258" cy="137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90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2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57200"/>
            <a:ext cx="9057011" cy="102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13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Obraz 2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77" y="404664"/>
            <a:ext cx="9122258" cy="137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1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2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8953618" cy="102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Obraz 2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65" y="1700808"/>
            <a:ext cx="9013235" cy="242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17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az 2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8953618" cy="102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58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32656"/>
            <a:ext cx="48101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732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Obraz 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65" y="1628800"/>
            <a:ext cx="9013235" cy="242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5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2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34" y="457200"/>
            <a:ext cx="8828454" cy="74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Obraz 2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5" y="1340768"/>
            <a:ext cx="9128145" cy="109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78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az 2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34" y="457200"/>
            <a:ext cx="8828454" cy="74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69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Obraz 2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5" y="620688"/>
            <a:ext cx="9128145" cy="109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18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597737" cy="1742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1269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00" y="620688"/>
            <a:ext cx="8504884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60648"/>
            <a:ext cx="5936312" cy="634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23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260648"/>
            <a:ext cx="5936312" cy="299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3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2108</TotalTime>
  <Words>3</Words>
  <Application>Microsoft Office PowerPoint</Application>
  <PresentationFormat>Pokaz na ekranie (4:3)</PresentationFormat>
  <Paragraphs>3</Paragraphs>
  <Slides>64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64</vt:i4>
      </vt:variant>
    </vt:vector>
  </HeadingPairs>
  <TitlesOfParts>
    <vt:vector size="65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28</cp:revision>
  <dcterms:created xsi:type="dcterms:W3CDTF">2013-12-30T03:13:27Z</dcterms:created>
  <dcterms:modified xsi:type="dcterms:W3CDTF">2014-03-17T23:18:06Z</dcterms:modified>
</cp:coreProperties>
</file>